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 autoAdjust="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01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DFD2992-5444-45DF-AC6C-DD33943FC503}" type="datetimeFigureOut">
              <a:rPr lang="es-CO" smtClean="0"/>
              <a:t>28/02/2019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B98251B-6E37-456D-9F80-401FDF2162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9215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46510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lIns="96645" tIns="96645" rIns="96645" bIns="9664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5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‹Nº›</a:t>
            </a:fld>
            <a:endParaRPr lang="e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82169" y="323230"/>
            <a:ext cx="48542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ACTIVIDAD CLASE</a:t>
            </a:r>
            <a:endParaRPr lang="es-E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6404" y="1535185"/>
            <a:ext cx="65518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Crear una nueva presentación con un tema relacionado con su carrera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Insertar una imagen de fondo para </a:t>
            </a:r>
            <a:r>
              <a:rPr lang="es-CO" b="1" dirty="0"/>
              <a:t>TODAS</a:t>
            </a:r>
            <a:r>
              <a:rPr lang="es-CO" dirty="0"/>
              <a:t> las diapositivas relacionada con su profesión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Insertar en la primera su nombre, el grupo al que pertenece y el logo de la </a:t>
            </a:r>
            <a:r>
              <a:rPr lang="es-CO" dirty="0" smtClean="0"/>
              <a:t>escuela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 smtClean="0"/>
              <a:t>Inserte un Video relacionado con el tema</a:t>
            </a:r>
            <a:endParaRPr lang="es-CO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Insertar un gráfico SmartArt </a:t>
            </a:r>
            <a:r>
              <a:rPr lang="es-CO" dirty="0" smtClean="0"/>
              <a:t>con uno de los temas consultados</a:t>
            </a:r>
            <a:endParaRPr lang="es-CO" dirty="0"/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Inserte una tabla con las ideas más importantes del tema consultado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Aplicar hipervínculos que lo lleven a </a:t>
            </a:r>
            <a:r>
              <a:rPr lang="es-CO" b="1" dirty="0" smtClean="0"/>
              <a:t>UNA</a:t>
            </a:r>
            <a:r>
              <a:rPr lang="es-CO" dirty="0" smtClean="0"/>
              <a:t> </a:t>
            </a:r>
            <a:r>
              <a:rPr lang="es-CO" dirty="0"/>
              <a:t>de las diapositivas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dirty="0"/>
              <a:t>Insertar imágenes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O" b="1" dirty="0"/>
              <a:t>Consulte como guardar una presentación de Power Point en video y convierta la presentación realizada a </a:t>
            </a:r>
            <a:r>
              <a:rPr lang="es-CO" b="1" dirty="0" smtClean="0"/>
              <a:t>video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O" dirty="0"/>
          </a:p>
          <a:p>
            <a:pPr lvl="0" algn="just"/>
            <a:r>
              <a:rPr lang="es-CO" dirty="0" smtClean="0"/>
              <a:t>NOTA: Realice mínimo 7 diapositivas y envíe la presentación y el video</a:t>
            </a:r>
            <a:endParaRPr lang="es-CO" dirty="0"/>
          </a:p>
          <a:p>
            <a:endParaRPr lang="es-ES" dirty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114</Words>
  <Application>Microsoft Office PowerPoint</Application>
  <PresentationFormat>Presentación en pantalla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simple-light-2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JEFE MERCADEO</dc:creator>
  <cp:lastModifiedBy>Usuario de Windows</cp:lastModifiedBy>
  <cp:revision>12</cp:revision>
  <cp:lastPrinted>2017-11-03T15:37:17Z</cp:lastPrinted>
  <dcterms:modified xsi:type="dcterms:W3CDTF">2019-02-28T19:39:44Z</dcterms:modified>
</cp:coreProperties>
</file>